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57" r:id="rId6"/>
    <p:sldId id="258" r:id="rId7"/>
    <p:sldId id="268" r:id="rId8"/>
    <p:sldId id="267" r:id="rId9"/>
    <p:sldId id="259" r:id="rId10"/>
    <p:sldId id="260" r:id="rId11"/>
    <p:sldId id="261" r:id="rId12"/>
    <p:sldId id="262" r:id="rId13"/>
    <p:sldId id="270" r:id="rId14"/>
    <p:sldId id="269" r:id="rId15"/>
    <p:sldId id="271" r:id="rId16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99"/>
    <a:srgbClr val="00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3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D5181-3D24-4E33-9C03-8ABD0C52A0AB}" type="datetimeFigureOut">
              <a:rPr lang="pt-PT" smtClean="0"/>
              <a:pPr/>
              <a:t>03-09-2010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3B882-6372-4EA1-97DE-E68BBD34E514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D5181-3D24-4E33-9C03-8ABD0C52A0AB}" type="datetimeFigureOut">
              <a:rPr lang="pt-PT" smtClean="0"/>
              <a:pPr/>
              <a:t>03-09-2010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3B882-6372-4EA1-97DE-E68BBD34E514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D5181-3D24-4E33-9C03-8ABD0C52A0AB}" type="datetimeFigureOut">
              <a:rPr lang="pt-PT" smtClean="0"/>
              <a:pPr/>
              <a:t>03-09-2010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3B882-6372-4EA1-97DE-E68BBD34E514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D5181-3D24-4E33-9C03-8ABD0C52A0AB}" type="datetimeFigureOut">
              <a:rPr lang="pt-PT" smtClean="0"/>
              <a:pPr/>
              <a:t>03-09-2010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3B882-6372-4EA1-97DE-E68BBD34E514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D5181-3D24-4E33-9C03-8ABD0C52A0AB}" type="datetimeFigureOut">
              <a:rPr lang="pt-PT" smtClean="0"/>
              <a:pPr/>
              <a:t>03-09-2010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3B882-6372-4EA1-97DE-E68BBD34E514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D5181-3D24-4E33-9C03-8ABD0C52A0AB}" type="datetimeFigureOut">
              <a:rPr lang="pt-PT" smtClean="0"/>
              <a:pPr/>
              <a:t>03-09-2010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3B882-6372-4EA1-97DE-E68BBD34E514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D5181-3D24-4E33-9C03-8ABD0C52A0AB}" type="datetimeFigureOut">
              <a:rPr lang="pt-PT" smtClean="0"/>
              <a:pPr/>
              <a:t>03-09-2010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3B882-6372-4EA1-97DE-E68BBD34E514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D5181-3D24-4E33-9C03-8ABD0C52A0AB}" type="datetimeFigureOut">
              <a:rPr lang="pt-PT" smtClean="0"/>
              <a:pPr/>
              <a:t>03-09-2010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3B882-6372-4EA1-97DE-E68BBD34E514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D5181-3D24-4E33-9C03-8ABD0C52A0AB}" type="datetimeFigureOut">
              <a:rPr lang="pt-PT" smtClean="0"/>
              <a:pPr/>
              <a:t>03-09-2010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3B882-6372-4EA1-97DE-E68BBD34E514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D5181-3D24-4E33-9C03-8ABD0C52A0AB}" type="datetimeFigureOut">
              <a:rPr lang="pt-PT" smtClean="0"/>
              <a:pPr/>
              <a:t>03-09-2010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3B882-6372-4EA1-97DE-E68BBD34E514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D5181-3D24-4E33-9C03-8ABD0C52A0AB}" type="datetimeFigureOut">
              <a:rPr lang="pt-PT" smtClean="0"/>
              <a:pPr/>
              <a:t>03-09-2010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3B882-6372-4EA1-97DE-E68BBD34E514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D5181-3D24-4E33-9C03-8ABD0C52A0AB}" type="datetimeFigureOut">
              <a:rPr lang="pt-PT" smtClean="0"/>
              <a:pPr/>
              <a:t>03-09-2010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3B882-6372-4EA1-97DE-E68BBD34E514}" type="slidenum">
              <a:rPr lang="pt-PT" smtClean="0"/>
              <a:pPr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772400" cy="1470025"/>
          </a:xfrm>
        </p:spPr>
        <p:txBody>
          <a:bodyPr/>
          <a:lstStyle/>
          <a:p>
            <a:r>
              <a:rPr lang="pt-PT" dirty="0" smtClean="0"/>
              <a:t>Medição de comprimentos de escala astronómica e geográfica</a:t>
            </a:r>
            <a:endParaRPr lang="pt-PT" dirty="0"/>
          </a:p>
        </p:txBody>
      </p:sp>
      <p:pic>
        <p:nvPicPr>
          <p:cNvPr id="1026" name="Picture 2" descr="E:\gian figu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700808"/>
            <a:ext cx="5112568" cy="51125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Método 1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PT" dirty="0" smtClean="0"/>
              <a:t>Dirigir para Sul até encontrar um local onde não haja sombra (manter a longitude e deslocar na latitude)</a:t>
            </a:r>
          </a:p>
          <a:p>
            <a:pPr algn="just"/>
            <a:r>
              <a:rPr lang="pt-PT" dirty="0" smtClean="0"/>
              <a:t>Relacionar a distância que se andou com o ângulo da sombra do primeiro local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Método 2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PT" dirty="0" smtClean="0"/>
              <a:t>Calcular o ângulo da sombra que um corpo projecta num local que esteja no mesmo meridiano (mesma longitude e diferente latitude) aquando a culminação do Sol</a:t>
            </a:r>
          </a:p>
          <a:p>
            <a:pPr algn="just"/>
            <a:r>
              <a:rPr lang="pt-PT" dirty="0" smtClean="0"/>
              <a:t>Relacionar a diferença entre os ângulos da sombra com a distância entre os dois locais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Método 3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PT" dirty="0" smtClean="0"/>
              <a:t>Calcular a diferença entre a latitude de dois locais através das coordenadas geográficas</a:t>
            </a:r>
          </a:p>
          <a:p>
            <a:pPr algn="just"/>
            <a:r>
              <a:rPr lang="pt-PT" dirty="0" smtClean="0"/>
              <a:t>Relacionar a diferença entre as latitudes com a distância entre os dois locais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5733256"/>
            <a:ext cx="8568952" cy="566738"/>
          </a:xfrm>
        </p:spPr>
        <p:txBody>
          <a:bodyPr>
            <a:noAutofit/>
          </a:bodyPr>
          <a:lstStyle/>
          <a:p>
            <a:r>
              <a:rPr lang="pt-PT" sz="4000" dirty="0"/>
              <a:t>Determinação da distância entre a Terra e a Lua.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323528" y="6224538"/>
            <a:ext cx="5486400" cy="804862"/>
          </a:xfrm>
        </p:spPr>
        <p:txBody>
          <a:bodyPr>
            <a:normAutofit/>
          </a:bodyPr>
          <a:lstStyle/>
          <a:p>
            <a:r>
              <a:rPr lang="pt-PT" sz="2400" dirty="0" smtClean="0"/>
              <a:t>Método da Paralaxe</a:t>
            </a:r>
            <a:endParaRPr lang="pt-PT" sz="2400" dirty="0"/>
          </a:p>
        </p:txBody>
      </p:sp>
      <p:pic>
        <p:nvPicPr>
          <p:cNvPr id="27650" name="Picture 2" descr="F:\terra_lua_g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7448" y="203196"/>
            <a:ext cx="5092824" cy="47496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3" name="Picture 3" descr="F:\pedro.bmp"/>
          <p:cNvPicPr>
            <a:picLocks noChangeAspect="1" noChangeArrowheads="1"/>
          </p:cNvPicPr>
          <p:nvPr/>
        </p:nvPicPr>
        <p:blipFill>
          <a:blip r:embed="rId2" cstate="print"/>
          <a:srcRect l="3703" t="-232" r="25972"/>
          <a:stretch>
            <a:fillRect/>
          </a:stretch>
        </p:blipFill>
        <p:spPr bwMode="auto">
          <a:xfrm>
            <a:off x="0" y="323007"/>
            <a:ext cx="9108504" cy="60583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42999" y="-1142999"/>
            <a:ext cx="6858002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6" descr="F:\clara.bmp"/>
          <p:cNvPicPr>
            <a:picLocks noChangeAspect="1" noChangeArrowheads="1"/>
          </p:cNvPicPr>
          <p:nvPr/>
        </p:nvPicPr>
        <p:blipFill>
          <a:blip r:embed="rId3" cstate="print"/>
          <a:srcRect l="5615" t="8559" r="30075"/>
          <a:stretch>
            <a:fillRect/>
          </a:stretch>
        </p:blipFill>
        <p:spPr bwMode="auto">
          <a:xfrm>
            <a:off x="0" y="404664"/>
            <a:ext cx="9147182" cy="60695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5520680"/>
            <a:ext cx="8496944" cy="644624"/>
          </a:xfrm>
        </p:spPr>
        <p:txBody>
          <a:bodyPr>
            <a:noAutofit/>
          </a:bodyPr>
          <a:lstStyle/>
          <a:p>
            <a:r>
              <a:rPr lang="pt-PT" sz="4000" dirty="0" smtClean="0"/>
              <a:t>Determinação da distância entre dois corpos</a:t>
            </a:r>
            <a:endParaRPr lang="pt-PT" sz="4000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251520" y="6053138"/>
            <a:ext cx="5486400" cy="804862"/>
          </a:xfrm>
        </p:spPr>
        <p:txBody>
          <a:bodyPr>
            <a:normAutofit/>
          </a:bodyPr>
          <a:lstStyle/>
          <a:p>
            <a:r>
              <a:rPr lang="pt-PT" sz="2400" dirty="0" smtClean="0"/>
              <a:t>Método da Paralaxe</a:t>
            </a:r>
            <a:endParaRPr lang="pt-PT" sz="2400" dirty="0"/>
          </a:p>
        </p:txBody>
      </p:sp>
      <p:pic>
        <p:nvPicPr>
          <p:cNvPr id="4097" name="Picture 1" descr="F:\terra_lua_g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60648"/>
            <a:ext cx="4876800" cy="45481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l="3638" r="1620"/>
          <a:stretch>
            <a:fillRect/>
          </a:stretch>
        </p:blipFill>
        <p:spPr bwMode="auto">
          <a:xfrm>
            <a:off x="-1" y="731189"/>
            <a:ext cx="9142141" cy="5016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monica erro.bmp"/>
          <p:cNvPicPr>
            <a:picLocks noChangeAspect="1" noChangeArrowheads="1"/>
          </p:cNvPicPr>
          <p:nvPr/>
        </p:nvPicPr>
        <p:blipFill>
          <a:blip r:embed="rId2" cstate="print"/>
          <a:srcRect l="6633" t="1024" r="17182"/>
          <a:stretch>
            <a:fillRect/>
          </a:stretch>
        </p:blipFill>
        <p:spPr bwMode="auto">
          <a:xfrm>
            <a:off x="0" y="680265"/>
            <a:ext cx="9144000" cy="55437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95536" y="5723930"/>
            <a:ext cx="8352928" cy="566738"/>
          </a:xfrm>
        </p:spPr>
        <p:txBody>
          <a:bodyPr>
            <a:noAutofit/>
          </a:bodyPr>
          <a:lstStyle/>
          <a:p>
            <a:r>
              <a:rPr lang="pt-PT" sz="4000" dirty="0" smtClean="0"/>
              <a:t>Determinação do perímetro da Terra</a:t>
            </a:r>
            <a:endParaRPr lang="pt-PT" sz="4000" dirty="0"/>
          </a:p>
        </p:txBody>
      </p:sp>
      <p:sp>
        <p:nvSpPr>
          <p:cNvPr id="5" name="Marcador de Posição da Imagem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Marcador de Posição do Texto 5"/>
          <p:cNvSpPr>
            <a:spLocks noGrp="1"/>
          </p:cNvSpPr>
          <p:nvPr>
            <p:ph type="body" sz="half" idx="2"/>
          </p:nvPr>
        </p:nvSpPr>
        <p:spPr>
          <a:xfrm>
            <a:off x="395536" y="6224538"/>
            <a:ext cx="7862664" cy="804862"/>
          </a:xfrm>
        </p:spPr>
        <p:txBody>
          <a:bodyPr>
            <a:normAutofit/>
          </a:bodyPr>
          <a:lstStyle/>
          <a:p>
            <a:r>
              <a:rPr lang="pt-PT" sz="2400" dirty="0" smtClean="0"/>
              <a:t>Método de </a:t>
            </a:r>
            <a:r>
              <a:rPr lang="pt-PT" sz="2400" dirty="0" err="1" smtClean="0"/>
              <a:t>Eratostenes</a:t>
            </a:r>
            <a:endParaRPr lang="pt-PT" sz="2400" dirty="0"/>
          </a:p>
        </p:txBody>
      </p:sp>
      <p:pic>
        <p:nvPicPr>
          <p:cNvPr id="10241" name="Picture 1" descr="F:\imagem_planeta_ter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88640"/>
            <a:ext cx="5397500" cy="5372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e Conteúdo 5"/>
          <p:cNvSpPr>
            <a:spLocks noGrp="1"/>
          </p:cNvSpPr>
          <p:nvPr>
            <p:ph type="body" idx="1"/>
          </p:nvPr>
        </p:nvSpPr>
        <p:spPr>
          <a:xfrm>
            <a:off x="722313" y="-27384"/>
            <a:ext cx="7772400" cy="1068139"/>
          </a:xfrm>
        </p:spPr>
        <p:txBody>
          <a:bodyPr/>
          <a:lstStyle/>
          <a:p>
            <a:pPr algn="just"/>
            <a:r>
              <a:rPr lang="pt-PT" dirty="0"/>
              <a:t>C</a:t>
            </a:r>
            <a:r>
              <a:rPr lang="pt-PT" dirty="0" smtClean="0"/>
              <a:t>alcular o perímetro da Terra sabendo o ângulo da sombra que um corpo projecta aquando a culminação do Sol</a:t>
            </a:r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722313" y="986805"/>
            <a:ext cx="7772400" cy="1362075"/>
          </a:xfrm>
        </p:spPr>
        <p:txBody>
          <a:bodyPr/>
          <a:lstStyle/>
          <a:p>
            <a:r>
              <a:rPr lang="pt-PT" dirty="0" smtClean="0"/>
              <a:t>OBJECTIVO</a:t>
            </a:r>
            <a:endParaRPr lang="pt-PT" dirty="0"/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 cstate="print"/>
          <a:srcRect l="10242"/>
          <a:stretch>
            <a:fillRect/>
          </a:stretch>
        </p:blipFill>
        <p:spPr bwMode="auto">
          <a:xfrm>
            <a:off x="0" y="1988840"/>
            <a:ext cx="2844057" cy="4199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808" y="2733379"/>
            <a:ext cx="6156176" cy="623613"/>
          </a:xfrm>
          <a:prstGeom prst="rect">
            <a:avLst/>
          </a:prstGeom>
          <a:noFill/>
        </p:spPr>
      </p:pic>
      <p:pic>
        <p:nvPicPr>
          <p:cNvPr id="11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95936" y="4653557"/>
            <a:ext cx="3997520" cy="575643"/>
          </a:xfrm>
          <a:prstGeom prst="rect">
            <a:avLst/>
          </a:prstGeom>
          <a:noFill/>
        </p:spPr>
      </p:pic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xplosão 2 5"/>
          <p:cNvSpPr/>
          <p:nvPr/>
        </p:nvSpPr>
        <p:spPr>
          <a:xfrm>
            <a:off x="179512" y="188640"/>
            <a:ext cx="8424936" cy="612068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000" dirty="0" smtClean="0"/>
              <a:t>Sabendo a medida de um ângulo e o comprimento do arco correspondente podemos chegar ao perímetro da circunferência total!</a:t>
            </a:r>
            <a:endParaRPr lang="pt-PT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 l="2014" t="3455" r="8343" b="17484"/>
          <a:stretch>
            <a:fillRect/>
          </a:stretch>
        </p:blipFill>
        <p:spPr bwMode="auto">
          <a:xfrm>
            <a:off x="683568" y="188640"/>
            <a:ext cx="7992888" cy="6689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type="body" sz="half" idx="2"/>
          </p:nvPr>
        </p:nvSpPr>
        <p:spPr>
          <a:xfrm>
            <a:off x="0" y="5301208"/>
            <a:ext cx="9144000" cy="1412776"/>
          </a:xfrm>
        </p:spPr>
        <p:txBody>
          <a:bodyPr>
            <a:noAutofit/>
          </a:bodyPr>
          <a:lstStyle/>
          <a:p>
            <a:pPr algn="just"/>
            <a:r>
              <a:rPr lang="pt-PT" sz="3200" dirty="0" smtClean="0"/>
              <a:t>O ângulo da sombra dá a diferença entre a latitude do local onde nos encontramos e o local onde não há sombra!</a:t>
            </a:r>
          </a:p>
          <a:p>
            <a:pPr algn="just"/>
            <a:endParaRPr lang="pt-PT" sz="3200" dirty="0"/>
          </a:p>
        </p:txBody>
      </p:sp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2" cstate="print"/>
          <a:srcRect l="2087" t="20581" r="875" b="12836"/>
          <a:stretch>
            <a:fillRect/>
          </a:stretch>
        </p:blipFill>
        <p:spPr bwMode="auto">
          <a:xfrm>
            <a:off x="-12879" y="-27384"/>
            <a:ext cx="9144000" cy="5114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210</Words>
  <Application>Microsoft Office PowerPoint</Application>
  <PresentationFormat>On-screen Show (4:3)</PresentationFormat>
  <Paragraphs>20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Tema do Office</vt:lpstr>
      <vt:lpstr>Medição de comprimentos de escala astronómica e geográfica</vt:lpstr>
      <vt:lpstr>Determinação da distância entre dois corpos</vt:lpstr>
      <vt:lpstr>Slide 3</vt:lpstr>
      <vt:lpstr>Slide 4</vt:lpstr>
      <vt:lpstr>Determinação do perímetro da Terra</vt:lpstr>
      <vt:lpstr>OBJECTIVO</vt:lpstr>
      <vt:lpstr>Slide 7</vt:lpstr>
      <vt:lpstr>Slide 8</vt:lpstr>
      <vt:lpstr>Slide 9</vt:lpstr>
      <vt:lpstr>Método 1</vt:lpstr>
      <vt:lpstr>Método 2</vt:lpstr>
      <vt:lpstr>Método 3</vt:lpstr>
      <vt:lpstr>Determinação da distância entre a Terra e a Lua.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medici</dc:title>
  <dc:creator>tmn</dc:creator>
  <cp:lastModifiedBy>David Schmool</cp:lastModifiedBy>
  <cp:revision>29</cp:revision>
  <dcterms:created xsi:type="dcterms:W3CDTF">2010-09-02T13:48:15Z</dcterms:created>
  <dcterms:modified xsi:type="dcterms:W3CDTF">2010-09-03T10:01:02Z</dcterms:modified>
</cp:coreProperties>
</file>